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8" r:id="rId3"/>
    <p:sldId id="262" r:id="rId4"/>
    <p:sldId id="259" r:id="rId5"/>
    <p:sldId id="260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872" autoAdjust="0"/>
  </p:normalViewPr>
  <p:slideViewPr>
    <p:cSldViewPr>
      <p:cViewPr varScale="1">
        <p:scale>
          <a:sx n="54" d="100"/>
          <a:sy n="54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A96E1-BC7A-4569-B7E9-CFA694938445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D09BE-B5BE-492B-A0F2-3DF3026E25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http://www.britannica.com/EBchecked/topic/715687/Design-for-the-Third-Millenium?anchor=ref717221, sept,</a:t>
            </a:r>
            <a:r>
              <a:rPr lang="en-US" baseline="0" dirty="0" smtClean="0"/>
              <a:t> 10</a:t>
            </a:r>
            <a:r>
              <a:rPr lang="en-US" baseline="30000" dirty="0" smtClean="0"/>
              <a:t>th</a:t>
            </a:r>
            <a:r>
              <a:rPr lang="en-US" baseline="0" dirty="0" smtClean="0"/>
              <a:t>., 2010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D09BE-B5BE-492B-A0F2-3DF3026E256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http://www.britannica.com/EBchecked/topic/715687/Design-for-the-Third-Millenium?anchor=ref717221, sept,</a:t>
            </a:r>
            <a:r>
              <a:rPr lang="en-US" baseline="0" dirty="0" smtClean="0"/>
              <a:t> 10</a:t>
            </a:r>
            <a:r>
              <a:rPr lang="en-US" baseline="30000" dirty="0" smtClean="0"/>
              <a:t>th</a:t>
            </a:r>
            <a:r>
              <a:rPr lang="en-US" baseline="0" dirty="0" smtClean="0"/>
              <a:t>., 2010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D09BE-B5BE-492B-A0F2-3DF3026E256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poster for Amnesty international carries a unique and innovative method to convey the message effectively.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eye tracking camera has been installed into this poster. The poster shows a scene of domestic violence when nobody is watching. But, when somebody looks directly at the poster, the scene changes after a short, programmed delay. It shows the same couple standing together in harmony. “It happens when nobody is watching.” The copy reads.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interactive poster, developed by Jung von Matt won a Cannes silver lion. It was erected at a bus stop in Hamburg , Germany.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D09BE-B5BE-492B-A0F2-3DF3026E256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62B618-4D05-4543-9047-929C3CFD1929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1BA612-D848-4383-A24B-58F9252EB5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theo_jansen_creates_new_creature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INTERACTIVE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200" dirty="0" smtClean="0"/>
              <a:t>Starts with an idea</a:t>
            </a:r>
          </a:p>
          <a:p>
            <a:r>
              <a:rPr lang="en-US" sz="3200" dirty="0" smtClean="0"/>
              <a:t>In the middle are preliminary sketches</a:t>
            </a:r>
          </a:p>
          <a:p>
            <a:r>
              <a:rPr lang="en-US" sz="3200" dirty="0" smtClean="0"/>
              <a:t>Ends with a product.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b="1" i="1" dirty="0" smtClean="0"/>
          </a:p>
          <a:p>
            <a:pPr>
              <a:buNone/>
            </a:pPr>
            <a:r>
              <a:rPr lang="en-US" b="1" i="1" dirty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desig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0162" y="3657600"/>
            <a:ext cx="3652838" cy="2836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b="1" i="1" dirty="0" smtClean="0"/>
              <a:t> </a:t>
            </a:r>
            <a:r>
              <a:rPr lang="en-US" sz="3200" b="1" i="1" dirty="0" smtClean="0"/>
              <a:t>“A design is </a:t>
            </a:r>
            <a:r>
              <a:rPr lang="en-US" sz="3200" dirty="0" smtClean="0"/>
              <a:t>the arrangement of elements or details in a product or work of art”</a:t>
            </a:r>
          </a:p>
          <a:p>
            <a:pPr algn="r">
              <a:buNone/>
            </a:pPr>
            <a:r>
              <a:rPr lang="en-US" sz="1200" dirty="0" smtClean="0"/>
              <a:t>http://www.britannica.com/EBchecked/topic/715687/Design-for-the-Third-Millenium?anchor=ref717221, sept,</a:t>
            </a:r>
            <a:r>
              <a:rPr lang="en-US" sz="1200" baseline="0" dirty="0" smtClean="0"/>
              <a:t>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., 2010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esig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1315" y="3700462"/>
            <a:ext cx="4057885" cy="2700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200" dirty="0" smtClean="0"/>
              <a:t>A representation of something to be made.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mode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590800"/>
            <a:ext cx="5410200" cy="4052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reciprocally active</a:t>
            </a:r>
          </a:p>
          <a:p>
            <a:r>
              <a:rPr lang="en-US" dirty="0" smtClean="0"/>
              <a:t>involving the actions or input of a use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000" dirty="0" smtClean="0">
                <a:solidFill>
                  <a:schemeClr val="accent1"/>
                </a:solidFill>
                <a:hlinkClick r:id="rId2"/>
              </a:rPr>
              <a:t>Amazing video!</a:t>
            </a:r>
            <a:endParaRPr lang="en-US" sz="4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An innovative interactive poster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interactive 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525402"/>
            <a:ext cx="6553200" cy="5395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an interactive design?</a:t>
            </a:r>
          </a:p>
          <a:p>
            <a:endParaRPr lang="en-US" sz="3200" dirty="0" smtClean="0"/>
          </a:p>
          <a:p>
            <a:r>
              <a:rPr lang="en-US" sz="3200" dirty="0" smtClean="0"/>
              <a:t>What are the characteristics of </a:t>
            </a:r>
            <a:r>
              <a:rPr lang="en-US" sz="3200" smtClean="0"/>
              <a:t>an interactive </a:t>
            </a:r>
            <a:r>
              <a:rPr lang="en-US" sz="3200" dirty="0" smtClean="0"/>
              <a:t>design?</a:t>
            </a:r>
          </a:p>
          <a:p>
            <a:endParaRPr lang="en-US" sz="3200" dirty="0" smtClean="0"/>
          </a:p>
          <a:p>
            <a:r>
              <a:rPr lang="en-US" sz="3200" dirty="0" smtClean="0"/>
              <a:t>Why is important to create interactive designs in our projects?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234</Words>
  <Application>Microsoft Office PowerPoint</Application>
  <PresentationFormat>On-screen Show (4:3)</PresentationFormat>
  <Paragraphs>38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INTERACTIVE DESIGN</vt:lpstr>
      <vt:lpstr>DESIGN</vt:lpstr>
      <vt:lpstr>DESIGN</vt:lpstr>
      <vt:lpstr>model</vt:lpstr>
      <vt:lpstr>Interactive design</vt:lpstr>
      <vt:lpstr>An innovative interactive poster  </vt:lpstr>
      <vt:lpstr>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</dc:creator>
  <cp:lastModifiedBy>Veronica</cp:lastModifiedBy>
  <cp:revision>22</cp:revision>
  <dcterms:created xsi:type="dcterms:W3CDTF">2010-09-10T12:27:53Z</dcterms:created>
  <dcterms:modified xsi:type="dcterms:W3CDTF">2010-09-13T20:19:20Z</dcterms:modified>
</cp:coreProperties>
</file>